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fortaa" pitchFamily="2" charset="0"/>
      <p:regular r:id="rId10"/>
      <p:bold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Slab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36"/>
    <p:restoredTop sz="94679"/>
  </p:normalViewPr>
  <p:slideViewPr>
    <p:cSldViewPr snapToGrid="0">
      <p:cViewPr varScale="1">
        <p:scale>
          <a:sx n="82" d="100"/>
          <a:sy n="82" d="100"/>
        </p:scale>
        <p:origin x="184" y="2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ce068476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ce068476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ce068476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ce068476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ce068476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ce068476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ce068476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ce068476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ce068476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ce068476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ce068476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ce068476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1786525" y="3733600"/>
            <a:ext cx="51480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Hoofdkwartier van het VN-ministerie van Economische en Sociale Zaken (UN DESA) in New York (VS)</a:t>
            </a:r>
            <a:endParaRPr sz="17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75" y="869750"/>
            <a:ext cx="4762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r="23141" b="24345"/>
          <a:stretch/>
        </p:blipFill>
        <p:spPr>
          <a:xfrm>
            <a:off x="2054400" y="929175"/>
            <a:ext cx="5035224" cy="27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998000" y="3819650"/>
            <a:ext cx="51480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7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Proefproject voor getijdenboerderijen in Normandië (Frankrijk)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18297" r="12156"/>
          <a:stretch/>
        </p:blipFill>
        <p:spPr>
          <a:xfrm>
            <a:off x="1773736" y="1400775"/>
            <a:ext cx="5596526" cy="23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998000" y="3886625"/>
            <a:ext cx="5148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Vlaggen van het hoofdkantoor van de VN in Genève (Zwitserland)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601" y="842536"/>
            <a:ext cx="4214799" cy="28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998000" y="3736600"/>
            <a:ext cx="51480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7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"Garage Greens" een stadslandbouwprogramma (Hong-Kong) </a:t>
            </a:r>
            <a:endParaRPr sz="17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975" y="830787"/>
            <a:ext cx="2854025" cy="34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792967" y="1452699"/>
            <a:ext cx="2477400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7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Eastgate-centrum in Harare met natuurlijk koelsysteem dat termietenheuvels imiteert (Zimbabwe)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848" y="1062013"/>
            <a:ext cx="4820300" cy="27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997998" y="3775388"/>
            <a:ext cx="51480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-BE" sz="17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Beroepsonderwijs en -opleiding om de jeugdwerkloosheid in de landen van de Sub-Sahara op te lossen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32428" t="23138" r="29775" b="31197"/>
          <a:stretch/>
        </p:blipFill>
        <p:spPr>
          <a:xfrm>
            <a:off x="1645125" y="793875"/>
            <a:ext cx="3299901" cy="31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040675" y="1719000"/>
            <a:ext cx="2477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Macintosh PowerPoint</Application>
  <PresentationFormat>Diavoorstelling (16:9)</PresentationFormat>
  <Paragraphs>6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Roboto Slab</vt:lpstr>
      <vt:lpstr>Roboto</vt:lpstr>
      <vt:lpstr>Comfortaa</vt:lpstr>
      <vt:lpstr>Arial</vt:lpstr>
      <vt:lpstr>Marina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Dina Cheikh</cp:lastModifiedBy>
  <cp:revision>1</cp:revision>
  <dcterms:modified xsi:type="dcterms:W3CDTF">2021-10-20T13:37:10Z</dcterms:modified>
</cp:coreProperties>
</file>